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4" r:id="rId7"/>
    <p:sldId id="263" r:id="rId8"/>
    <p:sldId id="265" r:id="rId9"/>
    <p:sldId id="266" r:id="rId10"/>
    <p:sldId id="267" r:id="rId11"/>
    <p:sldId id="268"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9D9227-313B-4107-85ED-B13CD51B8996}" type="datetimeFigureOut">
              <a:rPr lang="fr-FR" smtClean="0"/>
              <a:pPr/>
              <a:t>11/10/2018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B5C17C-8CD2-4879-BF07-5B946981F6F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D9227-313B-4107-85ED-B13CD51B8996}" type="datetimeFigureOut">
              <a:rPr lang="fr-FR" smtClean="0"/>
              <a:pPr/>
              <a:t>11/10/2018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5C17C-8CD2-4879-BF07-5B946981F6F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DEMI-CENTRE</a:t>
            </a:r>
            <a:endParaRPr lang="fr-FR" dirty="0"/>
          </a:p>
        </p:txBody>
      </p:sp>
      <p:sp>
        <p:nvSpPr>
          <p:cNvPr id="3" name="Espace réservé du contenu 2"/>
          <p:cNvSpPr>
            <a:spLocks noGrp="1"/>
          </p:cNvSpPr>
          <p:nvPr>
            <p:ph idx="1"/>
          </p:nvPr>
        </p:nvSpPr>
        <p:spPr/>
        <p:txBody>
          <a:bodyPr/>
          <a:lstStyle/>
          <a:p>
            <a:r>
              <a:rPr lang="fr-FR" dirty="0" smtClean="0">
                <a:solidFill>
                  <a:srgbClr val="00B050"/>
                </a:solidFill>
              </a:rPr>
              <a:t>QUI EST-IL ? </a:t>
            </a:r>
          </a:p>
          <a:p>
            <a:endParaRPr lang="fr-FR" dirty="0" smtClean="0"/>
          </a:p>
          <a:p>
            <a:r>
              <a:rPr lang="fr-FR" dirty="0" smtClean="0"/>
              <a:t>Le demi-centre est avant tout l’organisateur du jeu. C’est lui qui dit à chacun où se positionner. Il est également un buteur essentiel de l’équipe : il doit pouvoir marquer depuis l’axe central ! C’est pour cela qu’il est également appelé arrière central.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normAutofit/>
          </a:bodyPr>
          <a:lstStyle/>
          <a:p>
            <a:pPr algn="l"/>
            <a:r>
              <a:rPr lang="fr-FR" sz="2400" u="sng" dirty="0" smtClean="0">
                <a:solidFill>
                  <a:srgbClr val="00B050"/>
                </a:solidFill>
              </a:rPr>
              <a:t>Quelques atouts que les demi-centres doivent posséder… </a:t>
            </a:r>
            <a:endParaRPr lang="fr-FR" sz="2400" u="sng" dirty="0">
              <a:solidFill>
                <a:srgbClr val="00B050"/>
              </a:solidFill>
            </a:endParaRPr>
          </a:p>
        </p:txBody>
      </p:sp>
      <p:sp>
        <p:nvSpPr>
          <p:cNvPr id="3" name="Espace réservé du contenu 2"/>
          <p:cNvSpPr>
            <a:spLocks noGrp="1"/>
          </p:cNvSpPr>
          <p:nvPr>
            <p:ph idx="1"/>
          </p:nvPr>
        </p:nvSpPr>
        <p:spPr>
          <a:xfrm>
            <a:off x="457200" y="1268760"/>
            <a:ext cx="8229600" cy="5328592"/>
          </a:xfrm>
        </p:spPr>
        <p:txBody>
          <a:bodyPr>
            <a:normAutofit fontScale="25000" lnSpcReduction="20000"/>
          </a:bodyPr>
          <a:lstStyle/>
          <a:p>
            <a:r>
              <a:rPr lang="fr-FR" sz="8000" dirty="0" smtClean="0"/>
              <a:t> Une bonne vision du jeu et des qualités de vitesse pour déborder un adversaire et créer un surnombre offensif.</a:t>
            </a:r>
          </a:p>
          <a:p>
            <a:r>
              <a:rPr lang="fr-FR" sz="8000" dirty="0" smtClean="0"/>
              <a:t> De la puissance pour pouvoir tirer de loin face à une défense peu étagée.</a:t>
            </a:r>
          </a:p>
          <a:p>
            <a:r>
              <a:rPr lang="fr-FR" sz="8000" dirty="0" smtClean="0"/>
              <a:t> Etre dangereux dans le jeu de duel et dans le jeu à distance. </a:t>
            </a:r>
          </a:p>
          <a:p>
            <a:r>
              <a:rPr lang="fr-FR" sz="8000" dirty="0" smtClean="0"/>
              <a:t> Grande mobilité avec beaucoup de dynamisme.</a:t>
            </a:r>
          </a:p>
          <a:p>
            <a:r>
              <a:rPr lang="fr-FR" sz="8000" dirty="0" smtClean="0"/>
              <a:t> Variation et intelligence de jeu sont essentielles pour créer des actions inattendues. Il doit posséder un haut niveau de technique. </a:t>
            </a:r>
          </a:p>
          <a:p>
            <a:r>
              <a:rPr lang="fr-FR" sz="8000" dirty="0" smtClean="0"/>
              <a:t> Le physique : endurance et souplesse (mobilité articulaire et étirements), coordination et adresse (savoir maitriser des actions prévisibles ou imprévisibles), force et puissance (tir), diversification des actions techniques et tactiques, vitesse et rapidité (exécutions des gestes techniques, rapidité de jeu), vivacité, combativité, capacité à se maitriser et à motiver. </a:t>
            </a:r>
          </a:p>
          <a:p>
            <a:r>
              <a:rPr lang="fr-FR" sz="8000" dirty="0" smtClean="0"/>
              <a:t> Combativité : être plus fort que l’adversaire, avoir l’esprit de vaincre ! </a:t>
            </a:r>
          </a:p>
          <a:p>
            <a:r>
              <a:rPr lang="fr-FR" sz="8000" dirty="0" smtClean="0"/>
              <a:t> Maîtrise : les joueurs doivent se montrer avec une confiance en eux-mêmes et dans la lecture de leurs différentes actions.  </a:t>
            </a:r>
          </a:p>
          <a:p>
            <a:r>
              <a:rPr lang="fr-FR" sz="8000" dirty="0" smtClean="0"/>
              <a:t>Motivation : il faut que la motivation vienne du sujet lui-même et qu’il arrive à la transmettre à son équipe. Il doit avoir la volonté d’arriver à un objectif fixé. </a:t>
            </a:r>
            <a:endParaRPr lang="fr-FR" sz="8000" dirty="0" smtClean="0"/>
          </a:p>
          <a:p>
            <a:endParaRPr lang="fr-FR" sz="6400" dirty="0" smtClean="0"/>
          </a:p>
          <a:p>
            <a:r>
              <a:rPr lang="fr-FR"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74642"/>
          </a:xfrm>
        </p:spPr>
        <p:txBody>
          <a:bodyPr>
            <a:normAutofit/>
          </a:bodyPr>
          <a:lstStyle/>
          <a:p>
            <a:r>
              <a:rPr lang="fr-FR" sz="8000" dirty="0" smtClean="0"/>
              <a:t>Voilà, voilà : plus qu’à mettre en pratique maintenant ! </a:t>
            </a:r>
            <a:endParaRPr lang="fr-FR"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8229600" cy="1143000"/>
          </a:xfrm>
        </p:spPr>
        <p:txBody>
          <a:bodyPr/>
          <a:lstStyle/>
          <a:p>
            <a:pPr algn="l"/>
            <a:r>
              <a:rPr lang="fr-FR" u="sng" dirty="0" smtClean="0">
                <a:solidFill>
                  <a:srgbClr val="00B050"/>
                </a:solidFill>
              </a:rPr>
              <a:t>EN ATTAQUE… </a:t>
            </a:r>
            <a:endParaRPr lang="fr-FR" u="sng" dirty="0">
              <a:solidFill>
                <a:srgbClr val="00B050"/>
              </a:solidFill>
            </a:endParaRPr>
          </a:p>
        </p:txBody>
      </p:sp>
      <p:sp>
        <p:nvSpPr>
          <p:cNvPr id="3" name="Espace réservé du contenu 2"/>
          <p:cNvSpPr>
            <a:spLocks noGrp="1"/>
          </p:cNvSpPr>
          <p:nvPr>
            <p:ph idx="1"/>
          </p:nvPr>
        </p:nvSpPr>
        <p:spPr>
          <a:xfrm>
            <a:off x="457200" y="1484784"/>
            <a:ext cx="8229600" cy="4896544"/>
          </a:xfrm>
        </p:spPr>
        <p:txBody>
          <a:bodyPr>
            <a:normAutofit/>
          </a:bodyPr>
          <a:lstStyle/>
          <a:p>
            <a:r>
              <a:rPr lang="fr-FR" sz="3600" dirty="0" smtClean="0"/>
              <a:t>C’est </a:t>
            </a:r>
            <a:r>
              <a:rPr lang="fr-FR" sz="3600" dirty="0" smtClean="0"/>
              <a:t>lui qui pilote les </a:t>
            </a:r>
            <a:r>
              <a:rPr lang="fr-FR" sz="3600" dirty="0" smtClean="0"/>
              <a:t>combinaisons</a:t>
            </a:r>
            <a:r>
              <a:rPr lang="fr-FR" sz="3600" dirty="0" smtClean="0"/>
              <a:t>, qui déclenche les </a:t>
            </a:r>
            <a:r>
              <a:rPr lang="fr-FR" sz="3600" dirty="0" smtClean="0"/>
              <a:t>attaques , son </a:t>
            </a:r>
            <a:r>
              <a:rPr lang="fr-FR" sz="3600" dirty="0" smtClean="0"/>
              <a:t>rôle est primordial car en raison de sa position centrale, c’est lui qui a la meilleure vision de l’ensemble du jeu</a:t>
            </a:r>
            <a:r>
              <a:rPr lang="fr-FR" sz="3600" dirty="0" smtClean="0"/>
              <a:t>.</a:t>
            </a:r>
          </a:p>
          <a:p>
            <a:endParaRPr lang="fr-FR" sz="3600" dirty="0" smtClean="0"/>
          </a:p>
          <a:p>
            <a:pPr>
              <a:buNone/>
            </a:pPr>
            <a:r>
              <a:rPr lang="fr-FR" sz="3600" dirty="0" smtClean="0"/>
              <a:t> </a:t>
            </a:r>
            <a:r>
              <a:rPr lang="fr-FR" sz="3600" dirty="0" smtClean="0"/>
              <a:t>Différents exemples de jeux :</a:t>
            </a:r>
            <a:endParaRPr lang="fr-F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868958"/>
          </a:xfrm>
        </p:spPr>
        <p:txBody>
          <a:bodyPr>
            <a:normAutofit fontScale="90000"/>
          </a:bodyPr>
          <a:lstStyle/>
          <a:p>
            <a:pPr algn="l"/>
            <a:r>
              <a:rPr lang="fr-FR" sz="3600" u="sng" dirty="0" smtClean="0">
                <a:solidFill>
                  <a:srgbClr val="00B050"/>
                </a:solidFill>
              </a:rPr>
              <a:t>Si la défense adverse est en 3-3 ou en H à H (cas rare), ou bien  en individuel :  </a:t>
            </a:r>
            <a:r>
              <a:rPr lang="fr-FR" u="sng" dirty="0" smtClean="0">
                <a:solidFill>
                  <a:srgbClr val="00B050"/>
                </a:solidFill>
              </a:rPr>
              <a:t/>
            </a:r>
            <a:br>
              <a:rPr lang="fr-FR" u="sng" dirty="0" smtClean="0">
                <a:solidFill>
                  <a:srgbClr val="00B050"/>
                </a:solidFill>
              </a:rPr>
            </a:br>
            <a:endParaRPr lang="fr-FR" dirty="0"/>
          </a:p>
        </p:txBody>
      </p:sp>
      <p:sp>
        <p:nvSpPr>
          <p:cNvPr id="3" name="Espace réservé du contenu 2"/>
          <p:cNvSpPr>
            <a:spLocks noGrp="1"/>
          </p:cNvSpPr>
          <p:nvPr>
            <p:ph idx="1"/>
          </p:nvPr>
        </p:nvSpPr>
        <p:spPr>
          <a:xfrm>
            <a:off x="457200" y="1340768"/>
            <a:ext cx="8229600" cy="5256584"/>
          </a:xfrm>
        </p:spPr>
        <p:txBody>
          <a:bodyPr>
            <a:noAutofit/>
          </a:bodyPr>
          <a:lstStyle/>
          <a:p>
            <a:r>
              <a:rPr lang="fr-FR" sz="2800" dirty="0" smtClean="0"/>
              <a:t>Le </a:t>
            </a:r>
            <a:r>
              <a:rPr lang="fr-FR" sz="2800" dirty="0" smtClean="0"/>
              <a:t>demi-centre doit être capable de jouer sans ballon et de faire des courses utiles pour mettre en position de tirs ses arrières ou bien de se mettre en position de tir. Il doit aussi jouer en profondeur et non latéralement. Il est obligatoire qu’il soit toujours en contact avec les joueurs susceptibles d’évoluer dans le secteur central pour ainsi mettre rapidement le ballon dans le dos de la 1ère ligne de défense adverse, en faisant par exemple des couses croisées et en remisant au pivot. La 1ère ligne de défense passée, le demi-centre peut alors faire un 1-contre-1 ou un passage de bras.  </a:t>
            </a:r>
          </a:p>
          <a:p>
            <a:endParaRPr lang="fr-FR" sz="2800" u="sng" dirty="0" smtClean="0">
              <a:solidFill>
                <a:srgbClr val="00B050"/>
              </a:solidFill>
            </a:endParaRPr>
          </a:p>
          <a:p>
            <a:endParaRPr lang="fr-FR" sz="2800" u="sng" dirty="0" smtClean="0">
              <a:solidFill>
                <a:srgbClr val="00B050"/>
              </a:solidFill>
            </a:endParaRPr>
          </a:p>
          <a:p>
            <a:endParaRPr lang="fr-FR" sz="2800" dirty="0"/>
          </a:p>
        </p:txBody>
      </p:sp>
      <p:sp>
        <p:nvSpPr>
          <p:cNvPr id="4" name="Rectangle 3"/>
          <p:cNvSpPr/>
          <p:nvPr/>
        </p:nvSpPr>
        <p:spPr>
          <a:xfrm rot="10800000" flipV="1">
            <a:off x="6804248" y="1047219"/>
            <a:ext cx="2339752" cy="369332"/>
          </a:xfrm>
          <a:prstGeom prst="rect">
            <a:avLst/>
          </a:prstGeom>
        </p:spPr>
        <p:txBody>
          <a:bodyPr wrap="square">
            <a:spAutoFit/>
          </a:bodyPr>
          <a:lstStyle/>
          <a:p>
            <a:r>
              <a:rPr lang="fr-FR" dirty="0" smtClean="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u="sng" dirty="0" smtClean="0">
                <a:solidFill>
                  <a:srgbClr val="00B050"/>
                </a:solidFill>
              </a:rPr>
              <a:t>Si la défense est en 5-1 et plutôt agressive </a:t>
            </a:r>
            <a:r>
              <a:rPr lang="fr-FR" u="sng" dirty="0" smtClean="0">
                <a:solidFill>
                  <a:srgbClr val="00B050"/>
                </a:solidFill>
              </a:rPr>
              <a:t>: </a:t>
            </a:r>
            <a:endParaRPr lang="fr-FR" u="sng" dirty="0">
              <a:solidFill>
                <a:srgbClr val="00B050"/>
              </a:solidFill>
            </a:endParaRPr>
          </a:p>
        </p:txBody>
      </p:sp>
      <p:sp>
        <p:nvSpPr>
          <p:cNvPr id="3" name="Espace réservé du contenu 2"/>
          <p:cNvSpPr>
            <a:spLocks noGrp="1"/>
          </p:cNvSpPr>
          <p:nvPr>
            <p:ph idx="1"/>
          </p:nvPr>
        </p:nvSpPr>
        <p:spPr>
          <a:xfrm>
            <a:off x="457200" y="1484784"/>
            <a:ext cx="8229600" cy="5112568"/>
          </a:xfrm>
        </p:spPr>
        <p:txBody>
          <a:bodyPr>
            <a:normAutofit fontScale="77500" lnSpcReduction="20000"/>
          </a:bodyPr>
          <a:lstStyle/>
          <a:p>
            <a:r>
              <a:rPr lang="fr-FR" dirty="0" smtClean="0"/>
              <a:t>Il faut essayer de soutenir et de passer le ballon aux arrières lancés et engagés externes. On doit écarter au maximum le jeu en faisant tourner le ballon jusqu’aux ailes.  </a:t>
            </a:r>
          </a:p>
          <a:p>
            <a:r>
              <a:rPr lang="fr-FR" dirty="0" smtClean="0"/>
              <a:t>A un moment, soit le demi-centre annonce une combinaison travaillée à l’entrainement, soit celui-ci ou un autre joueur accélère et créer ainsi un changement de rythme pour déstabiliser la défense adverse. En cas de groupement de la défense à l’intérieur, l’arrière-central doit communiquer au maximum avec ses ailiers qui écarteront le jeu. Autre possibilité : jouer avec le pivot en faisant des passes à rebonds ou des une-deux (tu passes au pivot, qui te la repasses et fait un bloc. Grâce au bloc, tu t’élèves au dessus de la défense et tu tires). Le demi-centre peut également aller dans la défense en tant que deuxième pivot. Petite combine : le tir à la hanche. C’est un tir très utilisés par les demi-centres et les arrières.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100" u="sng" dirty="0" smtClean="0">
                <a:solidFill>
                  <a:srgbClr val="00B050"/>
                </a:solidFill>
              </a:rPr>
              <a:t>Si </a:t>
            </a:r>
            <a:r>
              <a:rPr lang="fr-FR" sz="3100" u="sng" dirty="0" smtClean="0">
                <a:solidFill>
                  <a:srgbClr val="00B050"/>
                </a:solidFill>
              </a:rPr>
              <a:t>la défense adverse est alignée (6-0) et ne gêne que très peu la circulation de ballon : </a:t>
            </a:r>
            <a:endParaRPr lang="fr-FR" sz="3100" u="sng" dirty="0">
              <a:solidFill>
                <a:srgbClr val="00B050"/>
              </a:solidFill>
            </a:endParaRPr>
          </a:p>
        </p:txBody>
      </p:sp>
      <p:sp>
        <p:nvSpPr>
          <p:cNvPr id="3" name="Espace réservé du contenu 2"/>
          <p:cNvSpPr>
            <a:spLocks noGrp="1"/>
          </p:cNvSpPr>
          <p:nvPr>
            <p:ph idx="1"/>
          </p:nvPr>
        </p:nvSpPr>
        <p:spPr>
          <a:xfrm>
            <a:off x="457200" y="1484784"/>
            <a:ext cx="8229600" cy="5112568"/>
          </a:xfrm>
        </p:spPr>
        <p:txBody>
          <a:bodyPr>
            <a:noAutofit/>
          </a:bodyPr>
          <a:lstStyle/>
          <a:p>
            <a:r>
              <a:rPr lang="fr-FR" sz="1800" dirty="0" smtClean="0"/>
              <a:t> Le demi-centre doit assurer une circulation rapide du ballon en faisant des passes précises. C’est lui qui permet aux arrières de se lancer pour qu’ils aillent tirer. Il doit être en permanence un danger pour l’équipe adverse. Lorsqu’il y a ce type de défense, le piège dans lequel il ne faut pas tomber est qu’il ne faut surtout pas que le demi-centre aille s’enfermer dans la défense adverse en tant que 2ème pivot. Il doit au contraire rester en position d’arrière central, à environ 12 mètre de la zone, pour pouvoir se lancer. Sa course ne doit pas être latérale mais croisée avec ses arrières ou ses ailiers. Si le poste d’arrière est libre car celui-ci a commencer son croisé, le demi-centre doit alors changer de poste et se décaler en tant qu’arrière latéral. Les ailiers doivent faire le décalage à l’aile en allant fixer externe, ainsi que les arrières et le demi-centre. Le tir aboutira alors à l’aile opposée à la fixation de départ. Si le demi-centre reçoit le ballon en pleine course et qu’il est bien lancé, il a la possibilité de s’élever au-dessus des défenseurs pour tirer (tir en extension), de faire un un-contre-un ou alors de faire un passage de bras. Il a également la possibilité de faire un une-deux avec le pivot qui fait un bloc et le demi-centre se retrouve donc en position de tir. C’est à lui d’annoncer les combinaisons tactiques vu à l’entrainement pour déclencher les actions des ailiers/arrières.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u="sng" dirty="0" smtClean="0">
                <a:solidFill>
                  <a:srgbClr val="00B050"/>
                </a:solidFill>
              </a:rPr>
              <a:t>Pour résumer </a:t>
            </a:r>
            <a:r>
              <a:rPr lang="fr-FR" dirty="0" smtClean="0">
                <a:solidFill>
                  <a:srgbClr val="00B050"/>
                </a:solidFill>
              </a:rPr>
              <a:t>:</a:t>
            </a:r>
            <a:endParaRPr lang="fr-FR" dirty="0">
              <a:solidFill>
                <a:srgbClr val="00B050"/>
              </a:solidFill>
            </a:endParaRPr>
          </a:p>
        </p:txBody>
      </p:sp>
      <p:sp>
        <p:nvSpPr>
          <p:cNvPr id="3" name="Espace réservé du contenu 2"/>
          <p:cNvSpPr>
            <a:spLocks noGrp="1"/>
          </p:cNvSpPr>
          <p:nvPr>
            <p:ph idx="1"/>
          </p:nvPr>
        </p:nvSpPr>
        <p:spPr>
          <a:xfrm>
            <a:off x="457200" y="1628800"/>
            <a:ext cx="8229600" cy="4968552"/>
          </a:xfrm>
        </p:spPr>
        <p:txBody>
          <a:bodyPr>
            <a:normAutofit fontScale="92500" lnSpcReduction="10000"/>
          </a:bodyPr>
          <a:lstStyle/>
          <a:p>
            <a:r>
              <a:rPr lang="fr-FR" dirty="0" smtClean="0"/>
              <a:t>Son rôle est d’organiser le jeu de son équipe en l’adaptant au mieux à la défense adverse et aux conditions de réussite ou d’échec de ses partenaires. Il doit à la fois être capable d’organiser le jeu de son équipe en attaque placée mais aussi de jouer son propre jeu pour être dangereux collectivement et individuellement. La fonction principale du demi-centre n’est pas de marquer mais de faire des passes parfaites pour ses ailiers, arrières et son pivot.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u="sng" dirty="0" smtClean="0">
                <a:solidFill>
                  <a:srgbClr val="00B050"/>
                </a:solidFill>
              </a:rPr>
              <a:t>EN DEFENSE : </a:t>
            </a:r>
            <a:endParaRPr lang="fr-FR" u="sng" dirty="0">
              <a:solidFill>
                <a:srgbClr val="00B050"/>
              </a:solidFill>
            </a:endParaRPr>
          </a:p>
        </p:txBody>
      </p:sp>
      <p:sp>
        <p:nvSpPr>
          <p:cNvPr id="3" name="Espace réservé du contenu 2"/>
          <p:cNvSpPr>
            <a:spLocks noGrp="1"/>
          </p:cNvSpPr>
          <p:nvPr>
            <p:ph idx="1"/>
          </p:nvPr>
        </p:nvSpPr>
        <p:spPr>
          <a:xfrm>
            <a:off x="457200" y="1268760"/>
            <a:ext cx="8229600" cy="5256584"/>
          </a:xfrm>
        </p:spPr>
        <p:txBody>
          <a:bodyPr>
            <a:normAutofit fontScale="92500" lnSpcReduction="20000"/>
          </a:bodyPr>
          <a:lstStyle/>
          <a:p>
            <a:r>
              <a:rPr lang="fr-FR" dirty="0" smtClean="0"/>
              <a:t>C’est lui qui coordonne sa défense. Le demi-centre s’occupe souvent du pivot adverse. Il annonce les numéros sur lesquels il défend en criant « 9 j’ai », ou alors « </a:t>
            </a:r>
            <a:r>
              <a:rPr lang="fr-FR" dirty="0" err="1" smtClean="0"/>
              <a:t>piv</a:t>
            </a:r>
            <a:r>
              <a:rPr lang="fr-FR" dirty="0" smtClean="0"/>
              <a:t>’ j’ai » pour annoncer qu’il défend sur le pivot. Il doit calmer le jeu lors des remontées de ballons et savoir gérer les temps faibles et les temps fort de son équipe. Astuce pour les variations de jeu : il suffit de marcher tranquillement durant les remontées de ballons. Ce temps-là permet de laisser souffler ses coéquipiers et de préparer l’attaque à venir. Cela peut aussi surprendre la défense en créant un changement de rythme, si l’on accélère soudainement.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u="sng" dirty="0" smtClean="0">
                <a:solidFill>
                  <a:srgbClr val="00B050"/>
                </a:solidFill>
              </a:rPr>
              <a:t>COTE TECHNIQUE : </a:t>
            </a:r>
            <a:endParaRPr lang="fr-FR" u="sng" dirty="0">
              <a:solidFill>
                <a:srgbClr val="00B050"/>
              </a:solidFill>
            </a:endParaRPr>
          </a:p>
        </p:txBody>
      </p:sp>
      <p:sp>
        <p:nvSpPr>
          <p:cNvPr id="3" name="Espace réservé du contenu 2"/>
          <p:cNvSpPr>
            <a:spLocks noGrp="1"/>
          </p:cNvSpPr>
          <p:nvPr>
            <p:ph idx="1"/>
          </p:nvPr>
        </p:nvSpPr>
        <p:spPr>
          <a:xfrm>
            <a:off x="457200" y="1340768"/>
            <a:ext cx="8229600" cy="5112568"/>
          </a:xfrm>
        </p:spPr>
        <p:txBody>
          <a:bodyPr>
            <a:noAutofit/>
          </a:bodyPr>
          <a:lstStyle/>
          <a:p>
            <a:r>
              <a:rPr lang="fr-FR" sz="2000" dirty="0" smtClean="0"/>
              <a:t>Comment ne pas trop dribbler…et quand débuter sa course ?  </a:t>
            </a:r>
          </a:p>
          <a:p>
            <a:r>
              <a:rPr lang="fr-FR" sz="2000" dirty="0" smtClean="0"/>
              <a:t>Le demi-centre a souvent tendance à trop dribbler ou à regarder le ballon lorsqu’il dribble. Ce qui fait qu’il n’a plus aucune vision du jeu car il est concentré sur son ballon. Voilà une astuce pour n’utiliser le dribble qu’en dernier recours : il faut commencer par bien faire tourner le ballon, c’est essentiel. En faisant ça, il arrivera mieux à gérer ses dribbles. Puis quand il reçoit le ballon, il doit être </a:t>
            </a:r>
          </a:p>
          <a:p>
            <a:r>
              <a:rPr lang="fr-FR" sz="2000" dirty="0" smtClean="0"/>
              <a:t>lancé, en pleine course et il fait alors son double appui (Atterrir les deux pieds en même temps. Cela compte pour zéro pas) et ensuite il a le droit à trois pas avant de dribbler. Il faut toujours avoir en tête que le dribble est soit l’issue de secours, soit un geste technique travaillé pour un débordement ou autre combat en 1 contre 1. Petite technique pour savoir quand se lancer, quand commencer sa course : il faut se lancer au moment où l’arrière est allé fixer et qu’il amorce sa passe en levant le bras. A ce moment précis, vous pouvez débuter votre course. Ceci est valable pour tous les joueurs de champs ! </a:t>
            </a:r>
            <a:endParaRPr lang="fr-F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2800" u="sng" dirty="0" smtClean="0">
                <a:solidFill>
                  <a:srgbClr val="00B050"/>
                </a:solidFill>
              </a:rPr>
              <a:t>Liste des savoir-faire individuels d’un </a:t>
            </a:r>
            <a:r>
              <a:rPr lang="fr-FR" sz="2800" u="sng" dirty="0" smtClean="0">
                <a:solidFill>
                  <a:srgbClr val="00B050"/>
                </a:solidFill>
              </a:rPr>
              <a:t>demi-centre :</a:t>
            </a:r>
            <a:r>
              <a:rPr lang="fr-FR" sz="2800" u="sng" dirty="0" smtClean="0">
                <a:solidFill>
                  <a:srgbClr val="00B050"/>
                </a:solidFill>
              </a:rPr>
              <a:t/>
            </a:r>
            <a:br>
              <a:rPr lang="fr-FR" sz="2800" u="sng" dirty="0" smtClean="0">
                <a:solidFill>
                  <a:srgbClr val="00B050"/>
                </a:solidFill>
              </a:rPr>
            </a:br>
            <a:r>
              <a:rPr lang="fr-FR" sz="2800" u="sng" dirty="0" smtClean="0">
                <a:solidFill>
                  <a:srgbClr val="00B050"/>
                </a:solidFill>
              </a:rPr>
              <a:t> (facile au difficile) : </a:t>
            </a:r>
            <a:endParaRPr lang="fr-FR" sz="2800" u="sng" dirty="0">
              <a:solidFill>
                <a:srgbClr val="00B050"/>
              </a:solidFill>
            </a:endParaRPr>
          </a:p>
        </p:txBody>
      </p:sp>
      <p:sp>
        <p:nvSpPr>
          <p:cNvPr id="3" name="Espace réservé du contenu 2"/>
          <p:cNvSpPr>
            <a:spLocks noGrp="1"/>
          </p:cNvSpPr>
          <p:nvPr>
            <p:ph idx="1"/>
          </p:nvPr>
        </p:nvSpPr>
        <p:spPr>
          <a:xfrm>
            <a:off x="457200" y="1600200"/>
            <a:ext cx="8229600" cy="4781128"/>
          </a:xfrm>
        </p:spPr>
        <p:txBody>
          <a:bodyPr>
            <a:normAutofit fontScale="77500" lnSpcReduction="20000"/>
          </a:bodyPr>
          <a:lstStyle/>
          <a:p>
            <a:r>
              <a:rPr lang="fr-FR" dirty="0" smtClean="0"/>
              <a:t>Fixer </a:t>
            </a:r>
            <a:r>
              <a:rPr lang="fr-FR" dirty="0" smtClean="0"/>
              <a:t>dans les intervalles et ensuite faire des passes rapides, précises et tendues (également des passes à rebonds pour le pivot et les ailes</a:t>
            </a:r>
            <a:r>
              <a:rPr lang="fr-FR" dirty="0" smtClean="0"/>
              <a:t>).</a:t>
            </a:r>
            <a:endParaRPr lang="fr-FR" dirty="0" smtClean="0"/>
          </a:p>
          <a:p>
            <a:r>
              <a:rPr lang="fr-FR" dirty="0" smtClean="0"/>
              <a:t>Jouer </a:t>
            </a:r>
            <a:r>
              <a:rPr lang="fr-FR" dirty="0" smtClean="0"/>
              <a:t>en profondeur, en recevant le ballon en pleine </a:t>
            </a:r>
            <a:r>
              <a:rPr lang="fr-FR" dirty="0" smtClean="0"/>
              <a:t>course.</a:t>
            </a:r>
            <a:endParaRPr lang="fr-FR" dirty="0" smtClean="0"/>
          </a:p>
          <a:p>
            <a:r>
              <a:rPr lang="fr-FR" dirty="0" smtClean="0"/>
              <a:t> </a:t>
            </a:r>
            <a:r>
              <a:rPr lang="fr-FR" dirty="0" smtClean="0"/>
              <a:t>Faire </a:t>
            </a:r>
            <a:r>
              <a:rPr lang="fr-FR" dirty="0" smtClean="0"/>
              <a:t>des feintes (de corps, de passes, de tirs</a:t>
            </a:r>
            <a:r>
              <a:rPr lang="fr-FR" dirty="0" smtClean="0"/>
              <a:t>). </a:t>
            </a:r>
            <a:endParaRPr lang="fr-FR" dirty="0" smtClean="0"/>
          </a:p>
          <a:p>
            <a:r>
              <a:rPr lang="fr-FR" dirty="0" smtClean="0"/>
              <a:t> </a:t>
            </a:r>
            <a:r>
              <a:rPr lang="fr-FR" dirty="0" smtClean="0"/>
              <a:t>Savoir </a:t>
            </a:r>
            <a:r>
              <a:rPr lang="fr-FR" dirty="0" smtClean="0"/>
              <a:t>changer de rythme </a:t>
            </a:r>
            <a:r>
              <a:rPr lang="fr-FR" dirty="0" smtClean="0"/>
              <a:t>.</a:t>
            </a:r>
            <a:endParaRPr lang="fr-FR" dirty="0" smtClean="0"/>
          </a:p>
          <a:p>
            <a:r>
              <a:rPr lang="fr-FR" dirty="0" smtClean="0"/>
              <a:t>Collaborer </a:t>
            </a:r>
            <a:r>
              <a:rPr lang="fr-FR" dirty="0" smtClean="0"/>
              <a:t>à l’équilibre d’attaque en se plaçant le plus possible dans le quart de terrain opposé à celui du </a:t>
            </a:r>
            <a:r>
              <a:rPr lang="fr-FR" dirty="0" smtClean="0"/>
              <a:t>pivot.</a:t>
            </a:r>
            <a:endParaRPr lang="fr-FR" dirty="0" smtClean="0"/>
          </a:p>
          <a:p>
            <a:r>
              <a:rPr lang="fr-FR" dirty="0" smtClean="0"/>
              <a:t>Enclencher </a:t>
            </a:r>
            <a:r>
              <a:rPr lang="fr-FR" dirty="0" smtClean="0"/>
              <a:t>des croisés pour mettre les arrières en position de tir </a:t>
            </a:r>
            <a:r>
              <a:rPr lang="fr-FR" dirty="0" smtClean="0"/>
              <a:t>.</a:t>
            </a:r>
            <a:endParaRPr lang="fr-FR" dirty="0" smtClean="0"/>
          </a:p>
          <a:p>
            <a:r>
              <a:rPr lang="fr-FR" dirty="0" smtClean="0"/>
              <a:t>Alterner </a:t>
            </a:r>
            <a:r>
              <a:rPr lang="fr-FR" dirty="0" smtClean="0"/>
              <a:t>les jeux sans ballons et avec </a:t>
            </a:r>
            <a:r>
              <a:rPr lang="fr-FR" dirty="0" smtClean="0"/>
              <a:t>ballons.</a:t>
            </a:r>
            <a:endParaRPr lang="fr-FR" dirty="0" smtClean="0"/>
          </a:p>
          <a:p>
            <a:r>
              <a:rPr lang="fr-FR" dirty="0" smtClean="0"/>
              <a:t>Jouer </a:t>
            </a:r>
            <a:r>
              <a:rPr lang="fr-FR" dirty="0" smtClean="0"/>
              <a:t>en deuxième pivot en cas de besoin </a:t>
            </a:r>
            <a:r>
              <a:rPr lang="fr-FR" dirty="0" smtClean="0"/>
              <a:t>.</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1473</Words>
  <Application>Microsoft Office PowerPoint</Application>
  <PresentationFormat>Affichage à l'écran (4:3)</PresentationFormat>
  <Paragraphs>47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LE DEMI-CENTRE</vt:lpstr>
      <vt:lpstr>EN ATTAQUE… </vt:lpstr>
      <vt:lpstr>Si la défense adverse est en 3-3 ou en H à H (cas rare), ou bien  en individuel :   </vt:lpstr>
      <vt:lpstr>Si la défense est en 5-1 et plutôt agressive : </vt:lpstr>
      <vt:lpstr>Si la défense adverse est alignée (6-0) et ne gêne que très peu la circulation de ballon : </vt:lpstr>
      <vt:lpstr>Pour résumer :</vt:lpstr>
      <vt:lpstr>EN DEFENSE : </vt:lpstr>
      <vt:lpstr>COTE TECHNIQUE : </vt:lpstr>
      <vt:lpstr>Liste des savoir-faire individuels d’un demi-centre :  (facile au difficile) : </vt:lpstr>
      <vt:lpstr>Quelques atouts que les demi-centres doivent posséder… </vt:lpstr>
      <vt:lpstr>Voilà, voilà : plus qu’à mettre en pratique maintenant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9</cp:revision>
  <dcterms:created xsi:type="dcterms:W3CDTF">2018-10-10T15:03:13Z</dcterms:created>
  <dcterms:modified xsi:type="dcterms:W3CDTF">2018-10-11T15:53:07Z</dcterms:modified>
</cp:coreProperties>
</file>